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1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5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7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0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9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9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1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1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5B86-FB89-4F04-8364-F882DA0AD838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4643-D95F-4346-AA1F-1EDCBD1A4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1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48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7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61" y="5301208"/>
            <a:ext cx="43624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47864" y="44624"/>
            <a:ext cx="5796136" cy="79208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Your Eco-Friendly Operator </a:t>
            </a:r>
            <a:b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“Green Logistics”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836712"/>
            <a:ext cx="360040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itchFamily="34" charset="0"/>
              </a:rPr>
              <a:t>WE  SPECIALIZE  IN</a:t>
            </a:r>
            <a:r>
              <a:rPr lang="en-US" b="1" dirty="0" smtClean="0">
                <a:latin typeface="Century Gothic" pitchFamily="34" charset="0"/>
              </a:rPr>
              <a:t>: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Fast and qualified Transportation </a:t>
            </a:r>
          </a:p>
          <a:p>
            <a:r>
              <a:rPr lang="en-US" sz="1400" dirty="0" smtClean="0">
                <a:latin typeface="Century Gothic" pitchFamily="34" charset="0"/>
              </a:rPr>
              <a:t>      of </a:t>
            </a:r>
            <a:r>
              <a:rPr lang="en-US" sz="1400" dirty="0">
                <a:latin typeface="Century Gothic" pitchFamily="34" charset="0"/>
              </a:rPr>
              <a:t>Assembled Goods</a:t>
            </a:r>
            <a:r>
              <a:rPr lang="en-US" sz="1400" dirty="0" smtClean="0">
                <a:latin typeface="Century Gothic" pitchFamily="34" charset="0"/>
              </a:rPr>
              <a:t>;</a:t>
            </a:r>
          </a:p>
          <a:p>
            <a:r>
              <a:rPr lang="en-US" sz="1400" dirty="0" smtClean="0">
                <a:latin typeface="Century Gothic" pitchFamily="34" charset="0"/>
              </a:rPr>
              <a:t>   </a:t>
            </a:r>
            <a:endParaRPr lang="ru-RU" sz="1400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Century Gothic" pitchFamily="34" charset="0"/>
              </a:rPr>
              <a:t>Individual Guiding of Every Client by the Representative of Our Company</a:t>
            </a:r>
            <a:r>
              <a:rPr lang="en-US" sz="1400" dirty="0" smtClean="0">
                <a:latin typeface="Century Gothic" pitchFamily="34" charset="0"/>
              </a:rPr>
              <a:t>;</a:t>
            </a:r>
          </a:p>
          <a:p>
            <a:endParaRPr lang="ru-RU" sz="1400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Century Gothic" pitchFamily="34" charset="0"/>
              </a:rPr>
              <a:t>Transparent Tariffs, Quotes and Prices</a:t>
            </a:r>
            <a:r>
              <a:rPr lang="en-US" sz="1400" dirty="0" smtClean="0">
                <a:latin typeface="Century Gothic" pitchFamily="34" charset="0"/>
              </a:rPr>
              <a:t>;</a:t>
            </a:r>
          </a:p>
          <a:p>
            <a:r>
              <a:rPr lang="en-US" sz="1400" dirty="0" smtClean="0">
                <a:latin typeface="Century Gothic" pitchFamily="34" charset="0"/>
              </a:rPr>
              <a:t> </a:t>
            </a:r>
            <a:endParaRPr lang="ru-RU" sz="1400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Century Gothic" pitchFamily="34" charset="0"/>
              </a:rPr>
              <a:t>Online Consultations and Online Accounts on Transportation of Goods in “Personal Account</a:t>
            </a:r>
            <a:r>
              <a:rPr lang="en-US" sz="1400" dirty="0" smtClean="0">
                <a:latin typeface="Century Gothic" pitchFamily="34" charset="0"/>
              </a:rPr>
              <a:t>”;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Century Gothic" pitchFamily="34" charset="0"/>
              </a:rPr>
              <a:t>Electronic </a:t>
            </a:r>
            <a:r>
              <a:rPr lang="en-US" sz="1400" dirty="0" smtClean="0">
                <a:latin typeface="Century Gothic" pitchFamily="34" charset="0"/>
              </a:rPr>
              <a:t>System of Documentation </a:t>
            </a:r>
            <a:r>
              <a:rPr lang="en-US" sz="1400" dirty="0">
                <a:latin typeface="Century Gothic" pitchFamily="34" charset="0"/>
              </a:rPr>
              <a:t>in ‘Personal Account</a:t>
            </a:r>
            <a:r>
              <a:rPr lang="en-US" sz="1400" dirty="0" smtClean="0">
                <a:latin typeface="Century Gothic" pitchFamily="34" charset="0"/>
              </a:rPr>
              <a:t>”;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Century Gothic" pitchFamily="34" charset="0"/>
              </a:rPr>
              <a:t>Real-Time Tracking Your Goods` Transportation Rout on the Company Site</a:t>
            </a:r>
            <a:r>
              <a:rPr lang="en-US" sz="1400" dirty="0" smtClean="0">
                <a:latin typeface="Century Gothic" pitchFamily="34" charset="0"/>
              </a:rPr>
              <a:t>.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836712"/>
            <a:ext cx="3600400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WE PROVIDE SERVICE OF:</a:t>
            </a:r>
          </a:p>
          <a:p>
            <a:pPr algn="ctr"/>
            <a:endParaRPr lang="ru-RU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Standard </a:t>
            </a:r>
            <a:r>
              <a:rPr lang="en-US" sz="1400" dirty="0">
                <a:latin typeface="Century Gothic" pitchFamily="34" charset="0"/>
              </a:rPr>
              <a:t>Packages / STANDARD </a:t>
            </a:r>
            <a:r>
              <a:rPr lang="en-US" sz="1400" dirty="0" smtClean="0">
                <a:latin typeface="Century Gothic" pitchFamily="34" charset="0"/>
              </a:rPr>
              <a:t>TARIFF-priced transportations/; </a:t>
            </a:r>
          </a:p>
          <a:p>
            <a:r>
              <a:rPr lang="en-US" sz="1400" dirty="0" smtClean="0">
                <a:latin typeface="Century Gothic" pitchFamily="34" charset="0"/>
              </a:rPr>
              <a:t>                                                                 </a:t>
            </a:r>
          </a:p>
          <a:p>
            <a:pPr algn="ctr"/>
            <a:r>
              <a:rPr lang="en-US" sz="1400" b="1" dirty="0" smtClean="0">
                <a:latin typeface="Century Gothic" pitchFamily="34" charset="0"/>
              </a:rPr>
              <a:t>AND</a:t>
            </a:r>
          </a:p>
          <a:p>
            <a:pPr algn="ctr"/>
            <a:endParaRPr lang="en-US" sz="1400" dirty="0" smtClean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Individual  </a:t>
            </a:r>
            <a:r>
              <a:rPr lang="en-US" sz="1400" dirty="0">
                <a:latin typeface="Century Gothic" pitchFamily="34" charset="0"/>
              </a:rPr>
              <a:t>Packages , created  and  worked  out  by  the  company  to  fulfill  any  </a:t>
            </a:r>
            <a:r>
              <a:rPr lang="en-US" sz="1400" dirty="0" smtClean="0">
                <a:latin typeface="Century Gothic" pitchFamily="34" charset="0"/>
              </a:rPr>
              <a:t>Customer` Expectations;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4233282"/>
            <a:ext cx="3600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WE TRANSPORT GOODS BY RAILROADS AND HIGHWAYS!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5714"/>
            <a:ext cx="9143999" cy="37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44624"/>
            <a:ext cx="5796136" cy="79208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The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competitive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advantages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of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our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company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are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the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following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: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052736"/>
            <a:ext cx="734481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entury Gothic" pitchFamily="34" charset="0"/>
              </a:rPr>
              <a:t>Highest Service Quality after your first call;</a:t>
            </a:r>
            <a:endParaRPr lang="ru-RU" sz="16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entury Gothic" pitchFamily="34" charset="0"/>
              </a:rPr>
              <a:t>Individual recommendations and logistic decision for every client;</a:t>
            </a:r>
            <a:endParaRPr lang="ru-RU" sz="16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entury Gothic" pitchFamily="34" charset="0"/>
              </a:rPr>
              <a:t>Non-fixed, BUT DISCUSSABLE price which is the bonus in comparison with other </a:t>
            </a:r>
            <a:r>
              <a:rPr lang="en-US" sz="1600" dirty="0" smtClean="0">
                <a:latin typeface="Century Gothic" pitchFamily="34" charset="0"/>
              </a:rPr>
              <a:t>FEDERAL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companies</a:t>
            </a:r>
            <a:r>
              <a:rPr lang="en-US" sz="1600" dirty="0">
                <a:latin typeface="Century Gothic" pitchFamily="34" charset="0"/>
              </a:rPr>
              <a:t>;</a:t>
            </a:r>
            <a:endParaRPr lang="ru-RU" sz="16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entury Gothic" pitchFamily="34" charset="0"/>
              </a:rPr>
              <a:t>A warm pack house, especially important in cold Russian winters;</a:t>
            </a:r>
            <a:endParaRPr lang="ru-RU" sz="16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entury Gothic" pitchFamily="34" charset="0"/>
              </a:rPr>
              <a:t>Fast delivery to any point of destination in the country. 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3645024"/>
            <a:ext cx="6372198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u="sng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Our Company Takes Part in Charity Program: </a:t>
            </a:r>
            <a:r>
              <a:rPr lang="en-US" sz="1400" b="1" dirty="0">
                <a:latin typeface="Century Gothic" pitchFamily="34" charset="0"/>
              </a:rPr>
              <a:t>a special sum of money is deducted from every kilogram of transported goods in order we could buy and grow trees in the country regions. </a:t>
            </a:r>
            <a:endParaRPr lang="ru-RU" sz="1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48" y="3421232"/>
            <a:ext cx="1809400" cy="202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19872" y="44624"/>
            <a:ext cx="57241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What else are we?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998337"/>
            <a:ext cx="7272808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entury Gothic" pitchFamily="34" charset="0"/>
              </a:rPr>
              <a:t>A Logistic Company of High Professionals </a:t>
            </a:r>
            <a:r>
              <a:rPr lang="en-US" dirty="0">
                <a:latin typeface="Century Gothic" pitchFamily="34" charset="0"/>
              </a:rPr>
              <a:t>in Transportations of Goods; Experienced, Honest and Reliable. </a:t>
            </a:r>
            <a:endParaRPr lang="en-US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entury Gothic" pitchFamily="34" charset="0"/>
            </a:endParaRPr>
          </a:p>
          <a:p>
            <a:pPr>
              <a:lnSpc>
                <a:spcPts val="25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Our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Mission is to use modern technologies, first-class equipment and latest eco-friendly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transportation vehicles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as well as fastest and most reliable means of  delivery ,serving our clients and aiming to protect natural resources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.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815025"/>
            <a:ext cx="5881752" cy="1054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latin typeface="Century Gothic" pitchFamily="34" charset="0"/>
              </a:rPr>
              <a:t>“Green Logistics” is the first socially-oriented transportation company in modern Russia </a:t>
            </a:r>
            <a:r>
              <a:rPr lang="en-US" dirty="0" smtClean="0">
                <a:latin typeface="Century Gothic" pitchFamily="34" charset="0"/>
              </a:rPr>
              <a:t>which 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entury Gothic" pitchFamily="34" charset="0"/>
              </a:rPr>
              <a:t>gives </a:t>
            </a:r>
            <a:r>
              <a:rPr lang="en-US" dirty="0">
                <a:latin typeface="Century Gothic" pitchFamily="34" charset="0"/>
              </a:rPr>
              <a:t>a part of its profit to support </a:t>
            </a:r>
            <a:r>
              <a:rPr lang="en-US" dirty="0" smtClean="0">
                <a:latin typeface="Century Gothic" pitchFamily="34" charset="0"/>
              </a:rPr>
              <a:t>a green </a:t>
            </a:r>
            <a:r>
              <a:rPr lang="en-US" dirty="0">
                <a:latin typeface="Century Gothic" pitchFamily="34" charset="0"/>
              </a:rPr>
              <a:t>belt.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9196" y="5373216"/>
            <a:ext cx="6037220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We invite everybody to cooperation!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ts val="26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Take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part in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project of restoring parks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and forests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ts val="26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of the country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where you live or work!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19872" y="260648"/>
            <a:ext cx="2574032" cy="180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latin typeface="Century Gothic" pitchFamily="34" charset="0"/>
              </a:rPr>
              <a:t>OUR CONTACTS</a:t>
            </a:r>
          </a:p>
          <a:p>
            <a:r>
              <a:rPr lang="en-US" sz="3400" b="1" dirty="0" smtClean="0">
                <a:latin typeface="Century Gothic" pitchFamily="34" charset="0"/>
              </a:rPr>
              <a:t>in Moscow:</a:t>
            </a:r>
            <a:endParaRPr lang="ru-RU" sz="3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321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</vt:lpstr>
      <vt:lpstr>Тема Office</vt:lpstr>
      <vt:lpstr>Презентация PowerPoint</vt:lpstr>
      <vt:lpstr>Your Eco-Friendly Operator  “Green Logistics”</vt:lpstr>
      <vt:lpstr>The competitive advantages of our company  are the following: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2015-09-23T08:30:29Z</dcterms:created>
  <dcterms:modified xsi:type="dcterms:W3CDTF">2015-09-23T10:20:55Z</dcterms:modified>
</cp:coreProperties>
</file>